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58"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5"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FDE0511-66D3-44F3-9F11-FC86067D7C15}" type="datetimeFigureOut">
              <a:rPr lang="en-US" smtClean="0"/>
              <a:t>3/8/2018</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3A95AA0E-6D54-4CFB-8F00-5C71FA60C1EA}"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9370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DE0511-66D3-44F3-9F11-FC86067D7C15}" type="datetimeFigureOut">
              <a:rPr lang="en-US" smtClean="0"/>
              <a:t>3/8/2018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5AA0E-6D54-4CFB-8F00-5C71FA60C1EA}" type="slidenum">
              <a:rPr lang="en-US" smtClean="0"/>
              <a:t>‹#›</a:t>
            </a:fld>
            <a:endParaRPr lang="en-US"/>
          </a:p>
        </p:txBody>
      </p:sp>
    </p:spTree>
    <p:extLst>
      <p:ext uri="{BB962C8B-B14F-4D97-AF65-F5344CB8AC3E}">
        <p14:creationId xmlns:p14="http://schemas.microsoft.com/office/powerpoint/2010/main" val="1396574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E0511-66D3-44F3-9F11-FC86067D7C15}" type="datetimeFigureOut">
              <a:rPr lang="en-US" smtClean="0"/>
              <a:t>3/8/2018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5AA0E-6D54-4CFB-8F00-5C71FA60C1EA}"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5154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E0511-66D3-44F3-9F11-FC86067D7C15}" type="datetimeFigureOut">
              <a:rPr lang="en-US" smtClean="0"/>
              <a:t>3/8/2018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5AA0E-6D54-4CFB-8F00-5C71FA60C1EA}" type="slidenum">
              <a:rPr lang="en-US" smtClean="0"/>
              <a:t>‹#›</a:t>
            </a:fld>
            <a:endParaRPr lang="en-US"/>
          </a:p>
        </p:txBody>
      </p:sp>
    </p:spTree>
    <p:extLst>
      <p:ext uri="{BB962C8B-B14F-4D97-AF65-F5344CB8AC3E}">
        <p14:creationId xmlns:p14="http://schemas.microsoft.com/office/powerpoint/2010/main" val="4220182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E0511-66D3-44F3-9F11-FC86067D7C15}" type="datetimeFigureOut">
              <a:rPr lang="en-US" smtClean="0"/>
              <a:t>3/8/2018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95AA0E-6D54-4CFB-8F00-5C71FA60C1EA}"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0586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FDE0511-66D3-44F3-9F11-FC86067D7C15}" type="datetimeFigureOut">
              <a:rPr lang="en-US" smtClean="0"/>
              <a:t>3/8/2018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95AA0E-6D54-4CFB-8F00-5C71FA60C1E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2694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DE0511-66D3-44F3-9F11-FC86067D7C15}" type="datetimeFigureOut">
              <a:rPr lang="en-US" smtClean="0"/>
              <a:t>3/8/2018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95AA0E-6D54-4CFB-8F00-5C71FA60C1EA}" type="slidenum">
              <a:rPr lang="en-US" smtClean="0"/>
              <a:t>‹#›</a:t>
            </a:fld>
            <a:endParaRPr lang="en-US"/>
          </a:p>
        </p:txBody>
      </p:sp>
    </p:spTree>
    <p:extLst>
      <p:ext uri="{BB962C8B-B14F-4D97-AF65-F5344CB8AC3E}">
        <p14:creationId xmlns:p14="http://schemas.microsoft.com/office/powerpoint/2010/main" val="332957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DE0511-66D3-44F3-9F11-FC86067D7C15}" type="datetimeFigureOut">
              <a:rPr lang="en-US" smtClean="0"/>
              <a:t>3/8/2018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5AA0E-6D54-4CFB-8F00-5C71FA60C1EA}"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7238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DE0511-66D3-44F3-9F11-FC86067D7C15}" type="datetimeFigureOut">
              <a:rPr lang="en-US" smtClean="0"/>
              <a:t>3/8/2018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5AA0E-6D54-4CFB-8F00-5C71FA60C1EA}" type="slidenum">
              <a:rPr lang="en-US" smtClean="0"/>
              <a:t>‹#›</a:t>
            </a:fld>
            <a:endParaRPr lang="en-US"/>
          </a:p>
        </p:txBody>
      </p:sp>
    </p:spTree>
    <p:extLst>
      <p:ext uri="{BB962C8B-B14F-4D97-AF65-F5344CB8AC3E}">
        <p14:creationId xmlns:p14="http://schemas.microsoft.com/office/powerpoint/2010/main" val="1107341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DE0511-66D3-44F3-9F11-FC86067D7C15}" type="datetimeFigureOut">
              <a:rPr lang="en-US" smtClean="0"/>
              <a:t>3/8/2018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5AA0E-6D54-4CFB-8F00-5C71FA60C1EA}" type="slidenum">
              <a:rPr lang="en-US" smtClean="0"/>
              <a:t>‹#›</a:t>
            </a:fld>
            <a:endParaRPr lang="en-US"/>
          </a:p>
        </p:txBody>
      </p:sp>
    </p:spTree>
    <p:extLst>
      <p:ext uri="{BB962C8B-B14F-4D97-AF65-F5344CB8AC3E}">
        <p14:creationId xmlns:p14="http://schemas.microsoft.com/office/powerpoint/2010/main" val="3372379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E0511-66D3-44F3-9F11-FC86067D7C15}" type="datetimeFigureOut">
              <a:rPr lang="en-US" smtClean="0"/>
              <a:t>3/8/2018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5AA0E-6D54-4CFB-8F00-5C71FA60C1EA}"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6229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E0511-66D3-44F3-9F11-FC86067D7C15}" type="datetimeFigureOut">
              <a:rPr lang="en-US" smtClean="0"/>
              <a:t>3/8/2018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5AA0E-6D54-4CFB-8F00-5C71FA60C1EA}"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0052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E0511-66D3-44F3-9F11-FC86067D7C15}" type="datetimeFigureOut">
              <a:rPr lang="en-US" smtClean="0"/>
              <a:t>3/8/2018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5AA0E-6D54-4CFB-8F00-5C71FA60C1EA}" type="slidenum">
              <a:rPr lang="en-US" smtClean="0"/>
              <a:t>‹#›</a:t>
            </a:fld>
            <a:endParaRPr lang="en-US"/>
          </a:p>
        </p:txBody>
      </p:sp>
    </p:spTree>
    <p:extLst>
      <p:ext uri="{BB962C8B-B14F-4D97-AF65-F5344CB8AC3E}">
        <p14:creationId xmlns:p14="http://schemas.microsoft.com/office/powerpoint/2010/main" val="4287188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E0511-66D3-44F3-9F11-FC86067D7C15}" type="datetimeFigureOut">
              <a:rPr lang="en-US" smtClean="0"/>
              <a:t>3/8/2018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5AA0E-6D54-4CFB-8F00-5C71FA60C1EA}"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0113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E0511-66D3-44F3-9F11-FC86067D7C15}" type="datetimeFigureOut">
              <a:rPr lang="en-US" smtClean="0"/>
              <a:t>3/8/2018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5AA0E-6D54-4CFB-8F00-5C71FA60C1EA}"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2089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DE0511-66D3-44F3-9F11-FC86067D7C15}" type="datetimeFigureOut">
              <a:rPr lang="en-US" smtClean="0"/>
              <a:t>3/8/2018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5AA0E-6D54-4CFB-8F00-5C71FA60C1E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2343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DE0511-66D3-44F3-9F11-FC86067D7C15}" type="datetimeFigureOut">
              <a:rPr lang="en-US" smtClean="0"/>
              <a:t>3/8/2018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5AA0E-6D54-4CFB-8F00-5C71FA60C1EA}"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9693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FDE0511-66D3-44F3-9F11-FC86067D7C15}" type="datetimeFigureOut">
              <a:rPr lang="en-US" smtClean="0"/>
              <a:t>3/8/2018</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A95AA0E-6D54-4CFB-8F00-5C71FA60C1EA}" type="slidenum">
              <a:rPr lang="en-US" smtClean="0"/>
              <a:t>‹#›</a:t>
            </a:fld>
            <a:endParaRPr lang="en-US"/>
          </a:p>
        </p:txBody>
      </p:sp>
    </p:spTree>
    <p:extLst>
      <p:ext uri="{BB962C8B-B14F-4D97-AF65-F5344CB8AC3E}">
        <p14:creationId xmlns:p14="http://schemas.microsoft.com/office/powerpoint/2010/main" val="38229515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400" dirty="0"/>
              <a:t>Population Description of Sub-Saharan Africa (Southern Africa) and South Asia (India) in terms of their racial and Ethnic </a:t>
            </a:r>
            <a:r>
              <a:rPr lang="en-US" sz="2400" dirty="0" smtClean="0"/>
              <a:t>Groups</a:t>
            </a:r>
            <a:endParaRPr lang="en-US" sz="2400" dirty="0"/>
          </a:p>
        </p:txBody>
      </p:sp>
      <p:sp>
        <p:nvSpPr>
          <p:cNvPr id="3" name="Subtitle 2"/>
          <p:cNvSpPr>
            <a:spLocks noGrp="1"/>
          </p:cNvSpPr>
          <p:nvPr>
            <p:ph type="subTitle" idx="1"/>
          </p:nvPr>
        </p:nvSpPr>
        <p:spPr/>
        <p:txBody>
          <a:bodyPr/>
          <a:lstStyle/>
          <a:p>
            <a:r>
              <a:rPr lang="en-US" dirty="0" smtClean="0"/>
              <a:t>Name</a:t>
            </a:r>
          </a:p>
          <a:p>
            <a:r>
              <a:rPr lang="en-US" dirty="0" smtClean="0"/>
              <a:t>Institution of Affiliation </a:t>
            </a:r>
            <a:endParaRPr lang="en-US" dirty="0"/>
          </a:p>
        </p:txBody>
      </p:sp>
    </p:spTree>
    <p:extLst>
      <p:ext uri="{BB962C8B-B14F-4D97-AF65-F5344CB8AC3E}">
        <p14:creationId xmlns:p14="http://schemas.microsoft.com/office/powerpoint/2010/main" val="2772151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Sub-Saharan Africa (Southern Africa)</a:t>
            </a:r>
            <a:endParaRPr lang="en-US" dirty="0"/>
          </a:p>
        </p:txBody>
      </p:sp>
      <p:sp>
        <p:nvSpPr>
          <p:cNvPr id="3" name="Content Placeholder 2"/>
          <p:cNvSpPr>
            <a:spLocks noGrp="1"/>
          </p:cNvSpPr>
          <p:nvPr>
            <p:ph idx="1"/>
          </p:nvPr>
        </p:nvSpPr>
        <p:spPr/>
        <p:txBody>
          <a:bodyPr>
            <a:noAutofit/>
          </a:bodyPr>
          <a:lstStyle/>
          <a:p>
            <a:r>
              <a:rPr lang="en-US" sz="1800" dirty="0"/>
              <a:t>T</a:t>
            </a:r>
            <a:r>
              <a:rPr lang="en-US" sz="1800" dirty="0" smtClean="0"/>
              <a:t>he </a:t>
            </a:r>
            <a:r>
              <a:rPr lang="en-US" sz="1800" dirty="0"/>
              <a:t>Sub Saharan Africa region is an area in the African continent that is on the south of the Sahara </a:t>
            </a:r>
            <a:r>
              <a:rPr lang="en-US" sz="1800" dirty="0" smtClean="0"/>
              <a:t>Desert for example Zimbabwe.</a:t>
            </a:r>
          </a:p>
          <a:p>
            <a:r>
              <a:rPr lang="en-US" sz="1800" dirty="0"/>
              <a:t>T</a:t>
            </a:r>
            <a:r>
              <a:rPr lang="en-US" sz="1800" dirty="0" smtClean="0"/>
              <a:t>he </a:t>
            </a:r>
            <a:r>
              <a:rPr lang="en-US" sz="1800" dirty="0"/>
              <a:t>region is comprised of over 1,000 languages. There are the Afro Asiatic speaking groups who are found in the Horn of Africa. The Cushitic subgroup of the Afro-Asiatic is at the Horn where Somalia is located and also in the Nile Valley</a:t>
            </a:r>
            <a:r>
              <a:rPr lang="en-US" sz="1800" dirty="0" smtClean="0"/>
              <a:t>..</a:t>
            </a:r>
          </a:p>
          <a:p>
            <a:r>
              <a:rPr lang="en-US" sz="1800" dirty="0"/>
              <a:t>In the Southern part of Africa, there are indigenous speakers of the Khoi-San language. These are termed as Bushmen in the southern part and the Sandawe and Hadza in South East </a:t>
            </a:r>
            <a:r>
              <a:rPr lang="en-US" sz="1800" dirty="0" smtClean="0"/>
              <a:t>Africa. </a:t>
            </a:r>
            <a:endParaRPr lang="en-US" sz="1800" dirty="0" smtClean="0"/>
          </a:p>
          <a:p>
            <a:r>
              <a:rPr lang="en-US" sz="1800" dirty="0" smtClean="0"/>
              <a:t>In </a:t>
            </a:r>
            <a:r>
              <a:rPr lang="en-US" sz="1800" dirty="0"/>
              <a:t>Southern Africa the Bantu speakers are dominant, and they include languages like the Zulu, Shona, Sotho in Lesotho, and Tswana in </a:t>
            </a:r>
            <a:r>
              <a:rPr lang="en-US" sz="1800" dirty="0" smtClean="0"/>
              <a:t>Botswana</a:t>
            </a:r>
            <a:r>
              <a:rPr lang="en-US" sz="1800" dirty="0" smtClean="0"/>
              <a:t>.</a:t>
            </a:r>
            <a:endParaRPr lang="en-US" sz="1800"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02164" y="0"/>
            <a:ext cx="2389836" cy="153258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02164" y="5177306"/>
            <a:ext cx="1814474" cy="1150829"/>
          </a:xfrm>
          <a:prstGeom prst="rect">
            <a:avLst/>
          </a:prstGeom>
        </p:spPr>
      </p:pic>
    </p:spTree>
    <p:extLst>
      <p:ext uri="{BB962C8B-B14F-4D97-AF65-F5344CB8AC3E}">
        <p14:creationId xmlns:p14="http://schemas.microsoft.com/office/powerpoint/2010/main" val="3133655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Sub-Saharan Africa (Southern Africa)</a:t>
            </a:r>
            <a:r>
              <a:rPr lang="en-US" dirty="0" smtClean="0"/>
              <a:t>            </a:t>
            </a:r>
            <a:endParaRPr lang="en-US" dirty="0"/>
          </a:p>
        </p:txBody>
      </p:sp>
      <p:sp>
        <p:nvSpPr>
          <p:cNvPr id="3" name="Content Placeholder 2"/>
          <p:cNvSpPr>
            <a:spLocks noGrp="1"/>
          </p:cNvSpPr>
          <p:nvPr>
            <p:ph idx="1"/>
          </p:nvPr>
        </p:nvSpPr>
        <p:spPr/>
        <p:txBody>
          <a:bodyPr>
            <a:normAutofit fontScale="92500" lnSpcReduction="10000"/>
          </a:bodyPr>
          <a:lstStyle/>
          <a:p>
            <a:r>
              <a:rPr lang="en-US" dirty="0"/>
              <a:t>Sub Saharan Africa comprises of mostly Christian inhabitants. Those above the Sahara are primarily Islamic. However, there are Muslims in parts of the Horn of Africa for instance in Djibouti and Somalia. </a:t>
            </a:r>
          </a:p>
          <a:p>
            <a:r>
              <a:rPr lang="en-US" dirty="0"/>
              <a:t>The cultural practices of the sub-Saharan African people are diverse. In South Africa for example, the cultural traditions are still practiced regarding clothing, cuisine and gender roles among others</a:t>
            </a:r>
          </a:p>
          <a:p>
            <a:r>
              <a:rPr lang="en-US" dirty="0"/>
              <a:t>Sub-Saharan Africa, having inhabited by Bantu speakers, has ancestry to it.  The Bantu speakers occupied Central Africa, the African Great Lakes region up to Southern Africa.</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7066" y="399482"/>
            <a:ext cx="2024933" cy="1918952"/>
          </a:xfrm>
          <a:prstGeom prst="rect">
            <a:avLst/>
          </a:prstGeom>
        </p:spPr>
      </p:pic>
    </p:spTree>
    <p:extLst>
      <p:ext uri="{BB962C8B-B14F-4D97-AF65-F5344CB8AC3E}">
        <p14:creationId xmlns:p14="http://schemas.microsoft.com/office/powerpoint/2010/main" val="959909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South Asia (India)</a:t>
            </a:r>
            <a:endParaRPr lang="en-US" dirty="0"/>
          </a:p>
        </p:txBody>
      </p:sp>
      <p:sp>
        <p:nvSpPr>
          <p:cNvPr id="3" name="Content Placeholder 2"/>
          <p:cNvSpPr>
            <a:spLocks noGrp="1"/>
          </p:cNvSpPr>
          <p:nvPr>
            <p:ph idx="1"/>
          </p:nvPr>
        </p:nvSpPr>
        <p:spPr/>
        <p:txBody>
          <a:bodyPr>
            <a:normAutofit fontScale="92500" lnSpcReduction="10000"/>
          </a:bodyPr>
          <a:lstStyle/>
          <a:p>
            <a:r>
              <a:rPr lang="en-US" dirty="0"/>
              <a:t>South Asia also known as the Indian subcontinent is the southern region of Asia as a continent. It comprises countries like India, Afghanistan, Pakistan, Bangladesh, among others.</a:t>
            </a:r>
          </a:p>
          <a:p>
            <a:r>
              <a:rPr lang="en-US" dirty="0"/>
              <a:t>The people of South Asia are mainly Hindu with Hindi being the dominantly spoken language. Other languages include Punjabi, Gujarati, Tamil, Bengali, and Telugu</a:t>
            </a:r>
            <a:r>
              <a:rPr lang="en-US" dirty="0" smtClean="0"/>
              <a:t>.</a:t>
            </a:r>
          </a:p>
          <a:p>
            <a:r>
              <a:rPr lang="en-US" dirty="0"/>
              <a:t>Culturally, India is recognized for its religious diversity, mythology, literature, </a:t>
            </a:r>
            <a:r>
              <a:rPr lang="en-US" dirty="0" smtClean="0"/>
              <a:t>dressing and </a:t>
            </a:r>
            <a:r>
              <a:rPr lang="en-US" dirty="0"/>
              <a:t>cuisine. To date, India still practices yoga. They practice music with different traditional and religious styles.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5864" y="0"/>
            <a:ext cx="3636136" cy="2459865"/>
          </a:xfrm>
          <a:prstGeom prst="rect">
            <a:avLst/>
          </a:prstGeom>
        </p:spPr>
      </p:pic>
    </p:spTree>
    <p:extLst>
      <p:ext uri="{BB962C8B-B14F-4D97-AF65-F5344CB8AC3E}">
        <p14:creationId xmlns:p14="http://schemas.microsoft.com/office/powerpoint/2010/main" val="3559050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a:t>Bose, S., &amp; Jalal, A. (2017). </a:t>
            </a:r>
            <a:r>
              <a:rPr lang="en-US" i="1" dirty="0"/>
              <a:t>Modern South Asia: history, culture, political economy</a:t>
            </a:r>
            <a:r>
              <a:rPr lang="en-US" dirty="0"/>
              <a:t>. Routledge.</a:t>
            </a:r>
          </a:p>
          <a:p>
            <a:r>
              <a:rPr lang="en-US" dirty="0" err="1"/>
              <a:t>Comaroff</a:t>
            </a:r>
            <a:r>
              <a:rPr lang="en-US" dirty="0"/>
              <a:t>, J. (2013). </a:t>
            </a:r>
            <a:r>
              <a:rPr lang="en-US" i="1" dirty="0"/>
              <a:t>The Body of power, the spirit of resistance: The culture and history of a South African people</a:t>
            </a:r>
            <a:r>
              <a:rPr lang="en-US" dirty="0"/>
              <a:t>. University of Chicago Press.</a:t>
            </a:r>
          </a:p>
          <a:p>
            <a:r>
              <a:rPr lang="en-US" dirty="0"/>
              <a:t>Morrell, R., </a:t>
            </a:r>
            <a:r>
              <a:rPr lang="en-US" dirty="0" err="1"/>
              <a:t>Jewkes</a:t>
            </a:r>
            <a:r>
              <a:rPr lang="en-US" dirty="0"/>
              <a:t>, R., &amp; </a:t>
            </a:r>
            <a:r>
              <a:rPr lang="en-US" dirty="0" err="1"/>
              <a:t>Lindegger</a:t>
            </a:r>
            <a:r>
              <a:rPr lang="en-US" dirty="0"/>
              <a:t>, G. (2012). Hegemonic masculinity/masculinities in South Africa: Culture, power, and gender politics. </a:t>
            </a:r>
            <a:r>
              <a:rPr lang="en-US" i="1" dirty="0"/>
              <a:t>Men and Masculinities</a:t>
            </a:r>
            <a:r>
              <a:rPr lang="en-US" dirty="0"/>
              <a:t>, </a:t>
            </a:r>
            <a:r>
              <a:rPr lang="en-US" i="1" dirty="0"/>
              <a:t>15</a:t>
            </a:r>
            <a:r>
              <a:rPr lang="en-US" dirty="0"/>
              <a:t>(1), 11-30.</a:t>
            </a:r>
          </a:p>
          <a:p>
            <a:endParaRPr lang="en-US" dirty="0"/>
          </a:p>
        </p:txBody>
      </p:sp>
    </p:spTree>
    <p:extLst>
      <p:ext uri="{BB962C8B-B14F-4D97-AF65-F5344CB8AC3E}">
        <p14:creationId xmlns:p14="http://schemas.microsoft.com/office/powerpoint/2010/main" val="85570394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73</TotalTime>
  <Words>389</Words>
  <Application>Microsoft Office PowerPoint</Application>
  <PresentationFormat>Widescreen</PresentationFormat>
  <Paragraphs>20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Garamond</vt:lpstr>
      <vt:lpstr>Organic</vt:lpstr>
      <vt:lpstr>Population Description of Sub-Saharan Africa (Southern Africa) and South Asia (India) in terms of their racial and Ethnic Groups</vt:lpstr>
      <vt:lpstr>Sub-Saharan Africa (Southern Africa)</vt:lpstr>
      <vt:lpstr>Sub-Saharan Africa (Southern Africa)            </vt:lpstr>
      <vt:lpstr>South Asia (India)</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DESCRIPTION OF TWO REGIONS</dc:title>
  <dc:creator>USER</dc:creator>
  <cp:lastModifiedBy>Windows User</cp:lastModifiedBy>
  <cp:revision>8</cp:revision>
  <dcterms:created xsi:type="dcterms:W3CDTF">2018-03-08T14:57:30Z</dcterms:created>
  <dcterms:modified xsi:type="dcterms:W3CDTF">2018-03-08T18:12:45Z</dcterms:modified>
</cp:coreProperties>
</file>